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9D16-A2CD-43DD-8783-39DB32D241C4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38BB2-142D-415B-A6FF-E6F2A86829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9D16-A2CD-43DD-8783-39DB32D241C4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38BB2-142D-415B-A6FF-E6F2A86829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9D16-A2CD-43DD-8783-39DB32D241C4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38BB2-142D-415B-A6FF-E6F2A86829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9D16-A2CD-43DD-8783-39DB32D241C4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38BB2-142D-415B-A6FF-E6F2A86829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9D16-A2CD-43DD-8783-39DB32D241C4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38BB2-142D-415B-A6FF-E6F2A86829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9D16-A2CD-43DD-8783-39DB32D241C4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38BB2-142D-415B-A6FF-E6F2A86829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9D16-A2CD-43DD-8783-39DB32D241C4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38BB2-142D-415B-A6FF-E6F2A86829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9D16-A2CD-43DD-8783-39DB32D241C4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38BB2-142D-415B-A6FF-E6F2A86829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9D16-A2CD-43DD-8783-39DB32D241C4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38BB2-142D-415B-A6FF-E6F2A86829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9D16-A2CD-43DD-8783-39DB32D241C4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38BB2-142D-415B-A6FF-E6F2A86829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9D16-A2CD-43DD-8783-39DB32D241C4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38BB2-142D-415B-A6FF-E6F2A86829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79D16-A2CD-43DD-8783-39DB32D241C4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38BB2-142D-415B-A6FF-E6F2A86829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Ch. 18 Taking and Using Effective Photographs </a:t>
            </a:r>
            <a:br>
              <a:rPr lang="en-US" dirty="0" smtClean="0"/>
            </a:br>
            <a:r>
              <a:rPr lang="en-US" sz="3600" dirty="0" smtClean="0"/>
              <a:t>The Photography Staff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Ben Rogers and</a:t>
            </a:r>
          </a:p>
          <a:p>
            <a:r>
              <a:rPr lang="en-US" dirty="0" smtClean="0"/>
              <a:t> Jackson Davis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 Editor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Photo Editor leads the photo staff in taking and developing high-quality pictures.</a:t>
            </a:r>
          </a:p>
          <a:p>
            <a:r>
              <a:rPr lang="en-US" dirty="0" smtClean="0"/>
              <a:t>The most important job of the editor is to edit photos for quality control. </a:t>
            </a:r>
          </a:p>
          <a:p>
            <a:pPr lvl="1"/>
            <a:r>
              <a:rPr lang="en-US" dirty="0" smtClean="0"/>
              <a:t>Both in the initial negatives and later in the print and electronic copies.</a:t>
            </a:r>
          </a:p>
        </p:txBody>
      </p:sp>
      <p:pic>
        <p:nvPicPr>
          <p:cNvPr id="16386" name="Picture 2" descr="http://news.nationalgeographic.com/news/2008/05/photogalleries/volcano-photos/images/primary/1_VOLCANO_4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4191000"/>
            <a:ext cx="366157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Staff Photographer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Staff Photographer takes pictures, processes film, makes prints, and performs all functions necessary for taking and processing photos. </a:t>
            </a:r>
          </a:p>
          <a:p>
            <a:r>
              <a:rPr lang="en-US" dirty="0" smtClean="0"/>
              <a:t>Also He/She must gather necessary info for the photo captions.</a:t>
            </a:r>
            <a:endParaRPr lang="en-US" dirty="0"/>
          </a:p>
        </p:txBody>
      </p:sp>
      <p:pic>
        <p:nvPicPr>
          <p:cNvPr id="15362" name="Picture 2" descr="http://images.wikia.com/marvelmovies/images/3/3c/Peter-parker-spiderman-400a1113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4191000"/>
            <a:ext cx="22860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Photo Assignment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need to understand basic photographic techniques to take good </a:t>
            </a:r>
            <a:r>
              <a:rPr lang="en-US" dirty="0" err="1" smtClean="0"/>
              <a:t>pics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taking photos for a publication simply taking a photo is not good enough</a:t>
            </a:r>
          </a:p>
          <a:p>
            <a:r>
              <a:rPr lang="en-US" dirty="0" smtClean="0"/>
              <a:t>The photo must also work with the story it  goes along with and fit within the goals of a specific publication.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Specific Assign.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avoid potential problems with a certain photo you have to make sure that the photographers have a clear and precise assignment.</a:t>
            </a:r>
          </a:p>
          <a:p>
            <a:r>
              <a:rPr lang="en-US" dirty="0" smtClean="0"/>
              <a:t>For example, telling a person to shoot pictures of the star forward on the basketball team on Saturday gives the person a clear and precise job to do.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Shooting Photos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accept assignments you need to be committed and to take that job seriously.</a:t>
            </a:r>
          </a:p>
          <a:p>
            <a:r>
              <a:rPr lang="en-US" dirty="0" smtClean="0"/>
              <a:t>Advance Preparation</a:t>
            </a:r>
          </a:p>
          <a:p>
            <a:pPr lvl="1"/>
            <a:r>
              <a:rPr lang="en-US" dirty="0" smtClean="0"/>
              <a:t>Arrive early</a:t>
            </a:r>
          </a:p>
          <a:p>
            <a:pPr lvl="1"/>
            <a:r>
              <a:rPr lang="en-US" dirty="0" smtClean="0"/>
              <a:t>Make an appointment if taking a portrait</a:t>
            </a:r>
          </a:p>
          <a:p>
            <a:pPr lvl="1"/>
            <a:r>
              <a:rPr lang="en-US" dirty="0" smtClean="0"/>
              <a:t>Take a lot of </a:t>
            </a:r>
            <a:r>
              <a:rPr lang="en-US" dirty="0" err="1" smtClean="0"/>
              <a:t>pics</a:t>
            </a:r>
            <a:endParaRPr lang="en-US" dirty="0" smtClean="0"/>
          </a:p>
          <a:p>
            <a:pPr lvl="1"/>
            <a:r>
              <a:rPr lang="en-US" dirty="0" smtClean="0"/>
              <a:t>Avoid poised shoots</a:t>
            </a:r>
          </a:p>
          <a:p>
            <a:pPr lvl="1"/>
            <a:r>
              <a:rPr lang="en-US" dirty="0" smtClean="0"/>
              <a:t>Always come prepared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who, what, when, where, why and how.</a:t>
            </a:r>
          </a:p>
          <a:p>
            <a:r>
              <a:rPr lang="en-US" dirty="0" smtClean="0"/>
              <a:t>Sometimes captions may be nothing more than the persons name. </a:t>
            </a:r>
          </a:p>
          <a:p>
            <a:r>
              <a:rPr lang="en-US" dirty="0" smtClean="0"/>
              <a:t>Writing the Caption</a:t>
            </a:r>
          </a:p>
          <a:p>
            <a:pPr lvl="1"/>
            <a:r>
              <a:rPr lang="en-US" dirty="0" smtClean="0"/>
              <a:t>DON’T: Students participate in the apple-bobbing contest during Harvest Fest</a:t>
            </a:r>
          </a:p>
          <a:p>
            <a:pPr lvl="1"/>
            <a:r>
              <a:rPr lang="en-US" dirty="0" smtClean="0"/>
              <a:t>DO: Apple-Bobber Andrea Thompson, junior, chomps on her prize during the annual Harvest Fest apple-bobbing contest. Senior Nina Fuentes won the event.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 descr="data:image/jpg;base64,/9j/4AAQSkZJRgABAQAAAQABAAD/2wCEAAkGBhQQEBQSEhQVFRAWFhQUFxYSGBUYFxUUFRQXFRgVFhYXGyYfGBojGRUUHy8gJCcpLCwtFR4xNTAqNSYsLCkBCQoKDgwOGg8PGiogHB4qKSkpKikpLCkpKSopLCkpKikpKSkpLCkpLCkpKSksKSkpKSksKSkpKSwpKSwpKSwsKf/AABEIALcBEwMBIgACEQEDEQH/xAAcAAEAAQUBAQAAAAAAAAAAAAAABQEDBAYHAgj/xABGEAACAgECBAIHAgsGBAcBAAABAgADEQQhBRIxQQZhBxMiUXGBkSMyFDNCUmJykqGxwdEWU4KisvBDRGNzFyRUg5PC0hX/xAAZAQEAAwEBAAAAAAAAAAAAAAAAAQMEAgX/xAAhEQEAAgICAgIDAAAAAAAAAAAAAQIDERIhQVETMQQiM//aAAwDAQACEQMRAD8A7jERAREQEREBERAREQERIrXceVHNVatdeOtdWPYyMg2OxCVjv7RyewMCVlMyGGk1dv37UoX83Tjnf53Wjl+lfznr+y9R/GG60/8AVuuYfsc4QfIQJfMZkUPCek/9NQfjWh/eRKN4T0nbT1KfeihD9VwYEvmJDf2c5fxN+oq+FpsX9m8OMfDE8tZrKd2WvUp76vsrf2HY1uf8SfCBNxMTh3FK71LVtnB5WBBDIw6q6HdG8iJlwEREBERAREQEREBERAREQEREBERAREQEREBERAREQERECK4xrH569PUeW20OxfAPqqkADWAHZm5nrUA7ZbJyFIOVoNClKBEBxuSSSWZjuzMx3ZidyTvMDXN6rXUu33LK7KAewt5ltQeXMq2fNQO4kVxrwpfqNS9yaj1akIFQBv8AgYtoyQe2oNjN+cvIvYwNu5ozNcPhjGl1dSlefUC5QN+RFas11oNshQCCcDqzY7SH4d4CtQ6cWWI1SqgtQGzAFV2otrSodGXGoFZ5sezWMDsA3vMZmkaP0ZadPwf7Kj7LVanUN9mPars9f6qvp+Rz6fy+wGOgmbxzwjZqNdXqVvKVoNODUOj+qtudi22c4tAGCOhznbAbVzSmZz/hXo7uS+i266simqugooc+tStGqyztuOZCpZQMMRg9jPZ9HLVJSmlNNPJq7dSzKh6G13pHq8FbOStggB5cYBVhjcNp1/CxYy30sE1CjC2DdXUH8Xbj76fvUnKkGZPB+IevpWzHKxyGU/kWIxR0z35XVhnyljhHD00elWrIWupWJLHYDmLkliBsMmefDAJ0/OQR62y64AjBCW2s6ZHY8hUke8mBLREQEREBERAREQEREBERAREQEREBERAREQEREBERAREQLGr0a2qUcBlPUHyOQfIggEEbggGRCX3aX2XR79ONlsry9yL2Ftf3rcfnplj3XOWM9GIGFw/i9WoBNVivjYhT7Sn3MvVT5EAzMzMHX8DpvIaytWcdHxh1/VsGGX5ESH1ulaq2qrT33+tdlYo7+tQUqy+sdjarMBg8owwJZh7jgNniQ+p41lmp0wFt64DDOK6if71x0I68gy59wG4pXwrUH72scH/pVUKPlzq5x8zAmMyM13iKmpvV83Pd/dUg2W/NE+6PNsDzls+GUf8AHWX3eVlrBT5GuvlQ/NZkEUaKokKlVK9QihRkkAYVR7TE4AABJJAGSYGHXw63UNz6rC1jddOp5l6Yze3Sw/oD2AfzyAwm1kKX1V5PIF01XZnAsuYe8IDyV+XMWPvUT0PDFbfjnuuPf1tr8p/9qvlr/wAsCYzGZFDwpox/ytH/AMSH+UofCel/JpRD76c1H9qsqYEtmVkK3Bba96NTYP0NR9un1Yi3/P8AKXdNxkqVr1CeqtYlVIPNVYwGfYsxsSM4Rwrey2AQMwJWJQGVgIiICIiAiIgIiICIiAiIgIiICIiAiIgIiIGPreIV0Lz2uqJkDmcgDJOAMnvLiXq3Qg7A7EHY9D8Jx30w8dY6paM4qpVXx+dY4zk+/AwB8T75N+jTgmNMNWC3r2ZiAD7PINuTHcH92BjEr57tpb8f68nSWGZAU+D153e2++02HLgstYIGeVPsVViigkBCxG52JJJnqrAwBHQgEfOe5YqWdLo0qQJWqoi9FQBVHwA2EvREBITUVi3XIrfdqqNyjsbXc1hz5ooYD/uk+6TcjOKcNZ2W2pgt9YcKWyUZXxzV2Ab8pKocjcFQd9wQzr1JQhTh8EKSMgNjYkd95pNPiDibgEabDZpfkZWUFC60WVM5BCOX9ZbnB5a+XbJmzaLj9bsKnzVqP7q3ZjjvWelq+aE+eDtJOBp3CuOa3Uhanqt07nS1s1zUZQaopU7qAzDYc1i8pHWs79Jn+GW1jV6Z9S6kvR6y5DSUdLXCMqAg4HJllIO5/hseIgVmJxPQLfU1T/dYY22IPUMp7MpwwPYgGXdRq0rUu7KiDcs5CqB5k7CQtupfXApVzJpWBDXnZrFIxjTjqAc/jSP1Q2eYBn+HtY12kosc5d6kZiOjEqMsPI9fnJGW6KQiqqgBVAUAdAAMADyxLkBERAREQEREBERAREQEREBERAREQEREBKSsoTA+fvSyCeL2L2+yP0qQzp/o2bPDKfi/+ozmfpO1Kvxa/l35ErU/rcqgzf8A0TakNoOTur/6gCJRE/u0z/Nt3BLsq6d67HT5Z5l/ysPpJKQ/CkxqdRtgEUnr1PKw6dug+kl5ezz9qxEQglMSsQLGr0NdyFLUV0PVXUMPoZHDw2qfibb6fJLC6j4V3B1HyAkxECEs02qp9tLTqAOtVq1IWHfksQKFf3cwwcYJXPMI/X8bFtlIF1lNRLV2qAiW13NymsWixSyqcOvMuASyYJByNrmJxDhNOoXkuqrtTfaxVcbjBwGBxkQMTT+G6FYOyGywbh72e1lPvU2E8h/VxJXEt6eha1CIAqKAoA6ADoBLmYFYlOaVgIiICIiAiIgIiICIiAiIgIiICIiAiIgJrPjrxeOH0AgBrnyK1PQY6s3kMjbvn4zY7bQoJYgAbkk4AHmT0nEfS14hq1Oor9TYtiVoylkOQHLZYZ6HAC9PfOLTqHeOvKWjcQ1LvbZa5LPYcs3fOc5Im6eAPFn4ETzAtUy+0FxkMv3Tud+4+c0qp5II/IPu5Y4Ax3JIxMu53tv4xrTf6fSLampa4KDQ/KGrPXCjGVbsevl5To/APEVWtr9ZSTtsytsyn3MP59DOIabROQ+WqY1jL112K1iAdSyDfbvjOO8yfCfH20erSwHFbELYOxQnBJ+HUfCWVvaJ7U5MVZjdXehKzyjZE9TSxkREBERASE8U+Ka9BUHf2nYkIg6sR137AbZPnJozi/pO40L9b6sfcoHJ8XOGf9+B/hnF7cY2sx05W0xOJeMuIXFmXVGlT91K0QAeXNjmP1mDxv0saxtP+COFFvR7kyGsT3ADZc9yOvuExdRr6atPz3B3JfkWuohTsOYu7MDgdgAN9/dMarLH2C/qiqWKHI5lVwCAcd9z+73yiLWjuWvjTetMnw36QtdpaTWjL6rIKi5eYqAdwgzspzvn5TpPgb0nPrtQNPdUiEqSrIzEMyjJHKegxnuek47rVKsc9e+f9+cyPDnGTpb67wOY1tzBScBsZGCd8Ajyk1vO3N8cTD6diar4V9IOn1w5d6rQOYpYRgjbJV+jYyPPfpNir11bbK6E/osp/gZo3DHMTDIiUBlZKCIiAiIgIiICIiAiIgJF8b8RUaNOe9wuc4XqzEdlUbn+EwfGXi1NBSW2a5tq0Pc/nN+iP39Jw3ifF7L7DZa5ew9Sd/kPcB7hsJXe/FbjxzZvHEvTBe2RRUlY7F82N9NgD9ZCn0ma8/8AMD5VVf8A5mpqcz0omWclvbXGKseEvxnxfqtWvJqLi6A5ChVVencKBzfP5Yms6p8HfoffMu04fHwmZXwoXKQfkfcZPPt1FYiOkTpG3wZsdqkhWrxzKVdc7+0u42/WxNc/B2qc12bMNs/ksOxUnqJKUalwMA7SZ6T9rirSjtdWj13vzBgWyi8+Q/Jkc3tAkYJOAZ5VcgnO8pcrEZMucO4dbZtXXY/6is31wJEzMo6q7Z6OuN/hOiQMc2VfZN8APZJ/w4+hm0zRfRl4ct0qWNarIz7YY9gdtu3f6zeprpvXbBeIi06IiJ04IiIEdx/in4LprbsZ5FJA97dFG3nifPd2p5i7ucuxJJ95O5P1M+iuJaAX1tW3RhjI7TlXG/RJem9DLavuPsMP2jg/WU5azP00YbVr9tG02p6jCkHG1iqy5HQ4YEZGTvM6t8ZsdgXbBJ2wSOgAHQDAGB7pTX+HLtKcais1g55S2MEjrgg4PUSOtUDvt8ZR3HTV1PcMXil/OxPz+sxdGhck/kjb4mZC6VrW5VBxnduwHfGe8n9ToUqrAUYUDbufme584nqDyhh2B94l2WOf7RR5y/asrm3TuKwleFeLNVphiq+xV/NzzL+y+ROgeFPSsHIr1mFPa5dlP/cUfd+I28hOSs3ulUsxLK5JhVfFEvqBHBAI3B3GO4nqc19F3jLnA0dze0B9kxPUD/h/IdPLbtOlTZWdxthtXjOiIiS5IiICIiAlDKzxbnB5cc2DjPTONswOCekbi3r9fcQcqpFa/BBg4/xcx+c1ZZb4jxQnW26dxh1ssr5gchnViDtjoSDg/wCxeq3mLJExPb0MUxMdK4l+oby5XXn/AH/veSvD9ErbbfPOP9/0lWtrmuaz8YPMfzkvwzUcmZTjvCgoD1nOOo8j1x5TH0rbSZiYQyuIsLBhgCJHBOXbJx8ZmWvMY7mTuTTZfR1T6ziNIcBk+0JVgCPxbEHBndVrA6DHwnLPRJwMm19QfuoCi+bsN/ov+qdVmvFGqsGad2AJWIlqkiIgIiICUxKxA5v6ZdNmrTt2D2D5lQf/AKn6TlIE+gvGPAvwzSPUPvj20/XXoPnuPnOB6igqxByCDjB7Y7HzmXLGp224Jjjpc0+09620kb9JZrOJS59pnlpYVYzb8if5fzmfbp27ggefumR4f0fKxtZeY42BGdh385Jazlx7IO/zx5DyzOpjpG2tGveW3Ekbq5H37TmEsrg2uNNyWL95GDjHkcz6V0t4dFcdGAYfAjP858v6ZvaE7/4D42l+kqQH7StAjA9fZ2yPeMYmvFPhizx5bNERL2YiIgIiICUIlZQmB85+m7woml4gL6WAOoDWsg2KWKQC48mO/wAQ0gOEVMKkLEknLb74B2A+gz/im8+m7SV/hiMLGa5qxzVnHLWi5C4PUcxLHHxPfE0XgdXKX64yMe7vnb39JmyzvcNmGNalO6fcTKW0J0x0mNTsJ6ezrMu9Na++qyMEDHw3PxPeROOViv0+EyHukdqXDWL8P3ZG0mJ2hnBsjMkvDfAn1ly1oAM7knoq92Pw/oJFaadQ9EFa/wDmG25vsh54IYn5Z/hLKVibKstprXbe+C8ITS0rTX91R1PVidyx8yZnyglZuedvZERAREQEREBERAoROW+lPwwqH8KTbnblcdg+Nm+ePqPOdTmh+lbjNSaYacn7Z2VlXqQqndj7h285XkiOKzFMxaNORjIG8xfXAsq9z/DvMu87TBrQlxj3b/TbeYnophLdvKXUcnt0/hI1biDg9fcZkJdkTnbpc1R2kbckkbGyP6zFvEDDoX2gJ1TwfSaaq7R1yX+R6j4YnPeD8ONtqovVjj4DufpOzaLSIFVNgvsjfsO/7pooy5Zj6bWhnqUAlZrYiIiAlGlYgQNXiK1tR6v8EuSgc/NfaalQcoOCF5ixBOMZx1l/QeIFudwgLVq4qFiFXR35eZhhCSvLtksANxLnGeA16sKtpfkU55VYqGP6WOuP5y7wng1Wlr9XSvKmS2MkkknJJJ3J+MjtPTi3pT4W44jbdaGWl/VqjAZBxWowW/J3B2mv6ekY+zAK+W+59/nPoXi3h+nVKVuQOpGCD0OOn0mrX+h7R9a/WVH9B2x9DmU2xbaKZoiNS5RnA36TF1GqAnS9X6GvzLyf1xn+kgtd6JdWn3eRx8cZ/dKZxTHhfGas+Wm1tk+/yGwmTbpcqObAYfdx2/qPjJJvAuurb8Q5/Uw38JK6H0ea64jmq5ATgtYVXAO5OBuflI4T6dfJX21LSvvg7djJbgnFLNHqFvqbod17OndW+I+k3FvQs2c/hC/sH+smuC+imqpg11htIOQoHKvz3JPwnUY7bV2zUmNN409wdVYbqwDD4EZEuSirgYHSVmxhIiICIiAiIgRHHfFFOjA9cWy2cBEZs4+AwOvciWOE+JTq67GqpsRgCU9epRHO+MMM7ZxnbvJ3ljEjtO4YPCG1BTOpFS2Z2FJYgDzLd+vSca8e0t//AEbzYCMsOXP5gUAEeWx+s7pMTiHCqtQvLbWrr7mGcfA9ROL05Rp3jvwnb5v1dudgMY2l+hByhSPfv5++dy/sBoc5/Bkz8/4ZkPxT0S6e1i1bvVn8kYZB8Adxn4yicNmmPyK+XG9UOXbOR274/pLVN5931nUv/BUc2W1BK+SYP7yZJ6P0QaVMczO3z6/QCR8VnXz1cmF4I3OPjGV7Zc/m1qzH9wnd9H4F0dXSlT+sM/xkvRw2tBhUVR5ASyMPtVP5HpyHwF4Z1T2etZPVIRygOp58ZB5sfkj4zqek4CiYLEsR7+n0EkgmJ6l1axDPa82kEozYGT0lZZ1Z9hun3W+993p38p05UGsT85fqJWRiMMb+pB6e0CD8wQMRAmYiICIiAiIgJTErECmIxKxAREQEREBERAREQEREBERAREQEREBERAREQEREBLd65UgdSCNxkfTv8JcnmzpAiqbl5Rytt2xSf5DH0lZjaQDkGVOfMH3/AK4/hKwJ6IiAiIgIiICIiAiIgIiICIiAiIgIiICIiAiIgIiICIiAiIgIiICIiAlnVjKNtzeydj326RECMpqYDC1+zvjDcvf3ZOPrERA//9k="/>
          <p:cNvSpPr>
            <a:spLocks noChangeAspect="1" noChangeArrowheads="1"/>
          </p:cNvSpPr>
          <p:nvPr/>
        </p:nvSpPr>
        <p:spPr bwMode="auto">
          <a:xfrm>
            <a:off x="120650" y="-977900"/>
            <a:ext cx="2619375" cy="1743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08" name="AutoShape 4" descr="data:image/jpg;base64,/9j/4AAQSkZJRgABAQAAAQABAAD/2wCEAAkGBhQQEBQSEhQVFRAWFhQUFxYSGBUYFxUUFRQXFRgVFhYXGyYfGBojGRUUHy8gJCcpLCwtFR4xNTAqNSYsLCkBCQoKDgwOGg8PGiogHB4qKSkpKikpLCkpKSopLCkpKikpKSkpLCkpLCkpKSksKSkpKSksKSkpKSwpKSwpKSwsKf/AABEIALcBEwMBIgACEQEDEQH/xAAcAAEAAQUBAQAAAAAAAAAAAAAABQEDBAYHAgj/xABGEAACAgECBAIHAgsGBAcBAAABAgADEQQhBRIxQQZhBxMiUXGBkSMyFDNCUmJykqGxwdEWU4KisvBDRGNzFyRUg5PC0hX/xAAZAQEAAwEBAAAAAAAAAAAAAAAAAQMEAgX/xAAhEQEAAgICAgIDAAAAAAAAAAAAAQIDERIhQVETMQQiM//aAAwDAQACEQMRAD8A7jERAREQEREBERAREQERIrXceVHNVatdeOtdWPYyMg2OxCVjv7RyewMCVlMyGGk1dv37UoX83Tjnf53Wjl+lfznr+y9R/GG60/8AVuuYfsc4QfIQJfMZkUPCek/9NQfjWh/eRKN4T0nbT1KfeihD9VwYEvmJDf2c5fxN+oq+FpsX9m8OMfDE8tZrKd2WvUp76vsrf2HY1uf8SfCBNxMTh3FK71LVtnB5WBBDIw6q6HdG8iJlwEREBERAREQEREBERAREQEREBERAREQEREBERAREQERECK4xrH569PUeW20OxfAPqqkADWAHZm5nrUA7ZbJyFIOVoNClKBEBxuSSSWZjuzMx3ZidyTvMDXN6rXUu33LK7KAewt5ltQeXMq2fNQO4kVxrwpfqNS9yaj1akIFQBv8AgYtoyQe2oNjN+cvIvYwNu5ozNcPhjGl1dSlefUC5QN+RFas11oNshQCCcDqzY7SH4d4CtQ6cWWI1SqgtQGzAFV2otrSodGXGoFZ5sezWMDsA3vMZmkaP0ZadPwf7Kj7LVanUN9mPars9f6qvp+Rz6fy+wGOgmbxzwjZqNdXqVvKVoNODUOj+qtudi22c4tAGCOhznbAbVzSmZz/hXo7uS+i266simqugooc+tStGqyztuOZCpZQMMRg9jPZ9HLVJSmlNNPJq7dSzKh6G13pHq8FbOStggB5cYBVhjcNp1/CxYy30sE1CjC2DdXUH8Xbj76fvUnKkGZPB+IevpWzHKxyGU/kWIxR0z35XVhnyljhHD00elWrIWupWJLHYDmLkliBsMmefDAJ0/OQR62y64AjBCW2s6ZHY8hUke8mBLREQEREBERAREQEREBERAREQEREBERAREQEREBERAREQLGr0a2qUcBlPUHyOQfIggEEbggGRCX3aX2XR79ONlsry9yL2Ftf3rcfnplj3XOWM9GIGFw/i9WoBNVivjYhT7Sn3MvVT5EAzMzMHX8DpvIaytWcdHxh1/VsGGX5ESH1ulaq2qrT33+tdlYo7+tQUqy+sdjarMBg8owwJZh7jgNniQ+p41lmp0wFt64DDOK6if71x0I68gy59wG4pXwrUH72scH/pVUKPlzq5x8zAmMyM13iKmpvV83Pd/dUg2W/NE+6PNsDzls+GUf8AHWX3eVlrBT5GuvlQ/NZkEUaKokKlVK9QihRkkAYVR7TE4AABJJAGSYGHXw63UNz6rC1jddOp5l6Yze3Sw/oD2AfzyAwm1kKX1V5PIF01XZnAsuYe8IDyV+XMWPvUT0PDFbfjnuuPf1tr8p/9qvlr/wAsCYzGZFDwpox/ytH/AMSH+UofCel/JpRD76c1H9qsqYEtmVkK3Bba96NTYP0NR9un1Yi3/P8AKXdNxkqVr1CeqtYlVIPNVYwGfYsxsSM4Rwrey2AQMwJWJQGVgIiICIiAiIgIiICIiAiIgIiICIiAiIgIiIGPreIV0Lz2uqJkDmcgDJOAMnvLiXq3Qg7A7EHY9D8Jx30w8dY6paM4qpVXx+dY4zk+/AwB8T75N+jTgmNMNWC3r2ZiAD7PINuTHcH92BjEr57tpb8f68nSWGZAU+D153e2++02HLgstYIGeVPsVViigkBCxG52JJJnqrAwBHQgEfOe5YqWdLo0qQJWqoi9FQBVHwA2EvREBITUVi3XIrfdqqNyjsbXc1hz5ooYD/uk+6TcjOKcNZ2W2pgt9YcKWyUZXxzV2Ab8pKocjcFQd9wQzr1JQhTh8EKSMgNjYkd95pNPiDibgEabDZpfkZWUFC60WVM5BCOX9ZbnB5a+XbJmzaLj9bsKnzVqP7q3ZjjvWelq+aE+eDtJOBp3CuOa3Uhanqt07nS1s1zUZQaopU7qAzDYc1i8pHWs79Jn+GW1jV6Z9S6kvR6y5DSUdLXCMqAg4HJllIO5/hseIgVmJxPQLfU1T/dYY22IPUMp7MpwwPYgGXdRq0rUu7KiDcs5CqB5k7CQtupfXApVzJpWBDXnZrFIxjTjqAc/jSP1Q2eYBn+HtY12kosc5d6kZiOjEqMsPI9fnJGW6KQiqqgBVAUAdAAMADyxLkBERAREQEREBERAREQEREBERAREQEREBKSsoTA+fvSyCeL2L2+yP0qQzp/o2bPDKfi/+ozmfpO1Kvxa/l35ErU/rcqgzf8A0TakNoOTur/6gCJRE/u0z/Nt3BLsq6d67HT5Z5l/ysPpJKQ/CkxqdRtgEUnr1PKw6dug+kl5ezz9qxEQglMSsQLGr0NdyFLUV0PVXUMPoZHDw2qfibb6fJLC6j4V3B1HyAkxECEs02qp9tLTqAOtVq1IWHfksQKFf3cwwcYJXPMI/X8bFtlIF1lNRLV2qAiW13NymsWixSyqcOvMuASyYJByNrmJxDhNOoXkuqrtTfaxVcbjBwGBxkQMTT+G6FYOyGywbh72e1lPvU2E8h/VxJXEt6eha1CIAqKAoA6ADoBLmYFYlOaVgIiICIiAiIgIiICIiAiIgIiICIiAiIgJrPjrxeOH0AgBrnyK1PQY6s3kMjbvn4zY7bQoJYgAbkk4AHmT0nEfS14hq1Oor9TYtiVoylkOQHLZYZ6HAC9PfOLTqHeOvKWjcQ1LvbZa5LPYcs3fOc5Im6eAPFn4ETzAtUy+0FxkMv3Tud+4+c0qp5II/IPu5Y4Ax3JIxMu53tv4xrTf6fSLampa4KDQ/KGrPXCjGVbsevl5To/APEVWtr9ZSTtsytsyn3MP59DOIabROQ+WqY1jL112K1iAdSyDfbvjOO8yfCfH20erSwHFbELYOxQnBJ+HUfCWVvaJ7U5MVZjdXehKzyjZE9TSxkREBERASE8U+Ka9BUHf2nYkIg6sR137AbZPnJozi/pO40L9b6sfcoHJ8XOGf9+B/hnF7cY2sx05W0xOJeMuIXFmXVGlT91K0QAeXNjmP1mDxv0saxtP+COFFvR7kyGsT3ADZc9yOvuExdRr6atPz3B3JfkWuohTsOYu7MDgdgAN9/dMarLH2C/qiqWKHI5lVwCAcd9z+73yiLWjuWvjTetMnw36QtdpaTWjL6rIKi5eYqAdwgzspzvn5TpPgb0nPrtQNPdUiEqSrIzEMyjJHKegxnuek47rVKsc9e+f9+cyPDnGTpb67wOY1tzBScBsZGCd8Ajyk1vO3N8cTD6diar4V9IOn1w5d6rQOYpYRgjbJV+jYyPPfpNir11bbK6E/osp/gZo3DHMTDIiUBlZKCIiAiIgIiICIiAiIgJF8b8RUaNOe9wuc4XqzEdlUbn+EwfGXi1NBSW2a5tq0Pc/nN+iP39Jw3ifF7L7DZa5ew9Sd/kPcB7hsJXe/FbjxzZvHEvTBe2RRUlY7F82N9NgD9ZCn0ma8/8AMD5VVf8A5mpqcz0omWclvbXGKseEvxnxfqtWvJqLi6A5ChVVencKBzfP5Yms6p8HfoffMu04fHwmZXwoXKQfkfcZPPt1FYiOkTpG3wZsdqkhWrxzKVdc7+0u42/WxNc/B2qc12bMNs/ksOxUnqJKUalwMA7SZ6T9rirSjtdWj13vzBgWyi8+Q/Jkc3tAkYJOAZ5VcgnO8pcrEZMucO4dbZtXXY/6is31wJEzMo6q7Z6OuN/hOiQMc2VfZN8APZJ/w4+hm0zRfRl4ct0qWNarIz7YY9gdtu3f6zeprpvXbBeIi06IiJ04IiIEdx/in4LprbsZ5FJA97dFG3nifPd2p5i7ucuxJJ95O5P1M+iuJaAX1tW3RhjI7TlXG/RJem9DLavuPsMP2jg/WU5azP00YbVr9tG02p6jCkHG1iqy5HQ4YEZGTvM6t8ZsdgXbBJ2wSOgAHQDAGB7pTX+HLtKcais1g55S2MEjrgg4PUSOtUDvt8ZR3HTV1PcMXil/OxPz+sxdGhck/kjb4mZC6VrW5VBxnduwHfGe8n9ToUqrAUYUDbufme584nqDyhh2B94l2WOf7RR5y/asrm3TuKwleFeLNVphiq+xV/NzzL+y+ROgeFPSsHIr1mFPa5dlP/cUfd+I28hOSs3ulUsxLK5JhVfFEvqBHBAI3B3GO4nqc19F3jLnA0dze0B9kxPUD/h/IdPLbtOlTZWdxthtXjOiIiS5IiICIiAlDKzxbnB5cc2DjPTONswOCekbi3r9fcQcqpFa/BBg4/xcx+c1ZZb4jxQnW26dxh1ssr5gchnViDtjoSDg/wCxeq3mLJExPb0MUxMdK4l+oby5XXn/AH/veSvD9ErbbfPOP9/0lWtrmuaz8YPMfzkvwzUcmZTjvCgoD1nOOo8j1x5TH0rbSZiYQyuIsLBhgCJHBOXbJx8ZmWvMY7mTuTTZfR1T6ziNIcBk+0JVgCPxbEHBndVrA6DHwnLPRJwMm19QfuoCi+bsN/ov+qdVmvFGqsGad2AJWIlqkiIgIiICUxKxA5v6ZdNmrTt2D2D5lQf/AKn6TlIE+gvGPAvwzSPUPvj20/XXoPnuPnOB6igqxByCDjB7Y7HzmXLGp224Jjjpc0+09620kb9JZrOJS59pnlpYVYzb8if5fzmfbp27ggefumR4f0fKxtZeY42BGdh385Jazlx7IO/zx5DyzOpjpG2tGveW3Ekbq5H37TmEsrg2uNNyWL95GDjHkcz6V0t4dFcdGAYfAjP858v6ZvaE7/4D42l+kqQH7StAjA9fZ2yPeMYmvFPhizx5bNERL2YiIgIiICUIlZQmB85+m7woml4gL6WAOoDWsg2KWKQC48mO/wAQ0gOEVMKkLEknLb74B2A+gz/im8+m7SV/hiMLGa5qxzVnHLWi5C4PUcxLHHxPfE0XgdXKX64yMe7vnb39JmyzvcNmGNalO6fcTKW0J0x0mNTsJ6ezrMu9Na++qyMEDHw3PxPeROOViv0+EyHukdqXDWL8P3ZG0mJ2hnBsjMkvDfAn1ly1oAM7knoq92Pw/oJFaadQ9EFa/wDmG25vsh54IYn5Z/hLKVibKstprXbe+C8ITS0rTX91R1PVidyx8yZnyglZuedvZERAREQEREBERAoROW+lPwwqH8KTbnblcdg+Nm+ePqPOdTmh+lbjNSaYacn7Z2VlXqQqndj7h285XkiOKzFMxaNORjIG8xfXAsq9z/DvMu87TBrQlxj3b/TbeYnophLdvKXUcnt0/hI1biDg9fcZkJdkTnbpc1R2kbckkbGyP6zFvEDDoX2gJ1TwfSaaq7R1yX+R6j4YnPeD8ONtqovVjj4DufpOzaLSIFVNgvsjfsO/7pooy5Zj6bWhnqUAlZrYiIiAlGlYgQNXiK1tR6v8EuSgc/NfaalQcoOCF5ixBOMZx1l/QeIFudwgLVq4qFiFXR35eZhhCSvLtksANxLnGeA16sKtpfkU55VYqGP6WOuP5y7wng1Wlr9XSvKmS2MkkknJJJ3J+MjtPTi3pT4W44jbdaGWl/VqjAZBxWowW/J3B2mv6ekY+zAK+W+59/nPoXi3h+nVKVuQOpGCD0OOn0mrX+h7R9a/WVH9B2x9DmU2xbaKZoiNS5RnA36TF1GqAnS9X6GvzLyf1xn+kgtd6JdWn3eRx8cZ/dKZxTHhfGas+Wm1tk+/yGwmTbpcqObAYfdx2/qPjJJvAuurb8Q5/Uw38JK6H0ea64jmq5ATgtYVXAO5OBuflI4T6dfJX21LSvvg7djJbgnFLNHqFvqbod17OndW+I+k3FvQs2c/hC/sH+smuC+imqpg11htIOQoHKvz3JPwnUY7bV2zUmNN409wdVYbqwDD4EZEuSirgYHSVmxhIiICIiAiIgRHHfFFOjA9cWy2cBEZs4+AwOvciWOE+JTq67GqpsRgCU9epRHO+MMM7ZxnbvJ3ljEjtO4YPCG1BTOpFS2Z2FJYgDzLd+vSca8e0t//AEbzYCMsOXP5gUAEeWx+s7pMTiHCqtQvLbWrr7mGcfA9ROL05Rp3jvwnb5v1dudgMY2l+hByhSPfv5++dy/sBoc5/Bkz8/4ZkPxT0S6e1i1bvVn8kYZB8Adxn4yicNmmPyK+XG9UOXbOR274/pLVN5931nUv/BUc2W1BK+SYP7yZJ6P0QaVMczO3z6/QCR8VnXz1cmF4I3OPjGV7Zc/m1qzH9wnd9H4F0dXSlT+sM/xkvRw2tBhUVR5ASyMPtVP5HpyHwF4Z1T2etZPVIRygOp58ZB5sfkj4zqek4CiYLEsR7+n0EkgmJ6l1axDPa82kEozYGT0lZZ1Z9hun3W+993p38p05UGsT85fqJWRiMMb+pB6e0CD8wQMRAmYiICIiAiIgJTErECmIxKxAREQEREBERAREQEREBERAREQEREBERAREQEREBLd65UgdSCNxkfTv8JcnmzpAiqbl5Rytt2xSf5DH0lZjaQDkGVOfMH3/AK4/hKwJ6IiAiIgIiICIiAiIgIiICIiAiIgIiICIiAiIgIiICIiAiIgIiICIiAlnVjKNtzeydj326RECMpqYDC1+zvjDcvf3ZOPrERA//9k="/>
          <p:cNvSpPr>
            <a:spLocks noChangeAspect="1" noChangeArrowheads="1"/>
          </p:cNvSpPr>
          <p:nvPr/>
        </p:nvSpPr>
        <p:spPr bwMode="auto">
          <a:xfrm>
            <a:off x="120650" y="-977900"/>
            <a:ext cx="2619375" cy="1743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510" name="Picture 6" descr="http://t0.gstatic.com/images?q=tbn:ANd9GcRen5OVb95YAZ4nwOF4GzW4fkuEjI6eKlY98tRZwcja1R1h6cPE5z4s36-45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838200"/>
            <a:ext cx="732852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Best Photos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Simply put, the editor picks the best photo that describes what the article was about.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330</Words>
  <Application>Microsoft Office PowerPoint</Application>
  <PresentationFormat>On-screen Show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Ch. 18 Taking and Using Effective Photographs  The Photography Staff</vt:lpstr>
      <vt:lpstr>Photo Editor </vt:lpstr>
      <vt:lpstr>Staff Photographer</vt:lpstr>
      <vt:lpstr>Photo Assignment </vt:lpstr>
      <vt:lpstr>Making Specific Assign.</vt:lpstr>
      <vt:lpstr>Shooting Photos</vt:lpstr>
      <vt:lpstr>Captions</vt:lpstr>
      <vt:lpstr>Slide 8</vt:lpstr>
      <vt:lpstr>Selecting Best Photos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18 Taking and Using Effective Photographs  The Photography Staff</dc:title>
  <dc:creator>Administrator</dc:creator>
  <cp:lastModifiedBy>Administrator</cp:lastModifiedBy>
  <cp:revision>4</cp:revision>
  <dcterms:created xsi:type="dcterms:W3CDTF">2011-09-13T19:35:09Z</dcterms:created>
  <dcterms:modified xsi:type="dcterms:W3CDTF">2011-09-13T20:09:13Z</dcterms:modified>
</cp:coreProperties>
</file>